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4" r:id="rId8"/>
    <p:sldId id="263" r:id="rId9"/>
    <p:sldId id="261" r:id="rId10"/>
    <p:sldId id="262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524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008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5262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11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065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570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004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2658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352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236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7981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03A20-0532-476F-96C3-4269D6790687}" type="datetimeFigureOut">
              <a:rPr lang="fr-FR" smtClean="0"/>
              <a:t>30/03/2024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8AA7D-996E-4D20-A6F6-C70AB7E9D8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715223"/>
            <a:ext cx="12192000" cy="6142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A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fter giving the </a:t>
            </a:r>
            <a:r>
              <a:rPr lang="en-US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ramadan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gifts to </a:t>
            </a:r>
            <a:r>
              <a:rPr lang="en-US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subdealers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,</a:t>
            </a: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they 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expressed their gratitude to </a:t>
            </a:r>
            <a:r>
              <a:rPr lang="en-US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itel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-mobile 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company for the support during this very important month for </a:t>
            </a:r>
            <a:r>
              <a:rPr lang="en-US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muslim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.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chemeClr val="tx1"/>
                </a:solidFill>
                <a:latin typeface="Arial Black" panose="020B0A04020102020204" pitchFamily="34" charset="0"/>
              </a:rPr>
              <a:t>W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 informed them that, </a:t>
            </a:r>
            <a:r>
              <a:rPr lang="en-US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itel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-mobile 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company  is not only  caring about business but we care about any important event that concerns our partners. </a:t>
            </a:r>
            <a:r>
              <a:rPr lang="en-US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I</a:t>
            </a:r>
            <a:r>
              <a:rPr lang="en-US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tel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-mobile would </a:t>
            </a:r>
            <a:r>
              <a:rPr lang="en-US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definetly</a:t>
            </a: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shows its  supports and appreciation for their long time cooperation and our plan is to better our relationship  with them .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The pictures of delivered are following</a:t>
            </a:r>
            <a:endParaRPr lang="fr-F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225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05345"/>
            <a:ext cx="2829961" cy="595265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1977" y="905345"/>
            <a:ext cx="3045737" cy="595265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730" y="905345"/>
            <a:ext cx="2960484" cy="595265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2230" y="905345"/>
            <a:ext cx="2839770" cy="595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687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3621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24276"/>
            <a:ext cx="2670772" cy="613372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2802" y="724276"/>
            <a:ext cx="2813552" cy="613372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292" y="724276"/>
            <a:ext cx="3057997" cy="613372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4227" y="724277"/>
            <a:ext cx="3157773" cy="613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861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3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5224"/>
            <a:ext cx="2895698" cy="614277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0140" y="715224"/>
            <a:ext cx="2952844" cy="614277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426" y="715224"/>
            <a:ext cx="2842789" cy="61427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4657" y="715224"/>
            <a:ext cx="2767343" cy="614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45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3329"/>
            <a:ext cx="2879002" cy="616088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86" y="715221"/>
            <a:ext cx="2879002" cy="614277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1160" y="715222"/>
            <a:ext cx="3020839" cy="614277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572" y="715221"/>
            <a:ext cx="2761305" cy="614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595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5222"/>
            <a:ext cx="3014804" cy="614277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989" y="715222"/>
            <a:ext cx="2735352" cy="614277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0076" y="715220"/>
            <a:ext cx="2831924" cy="614277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525" y="715221"/>
            <a:ext cx="2907367" cy="614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153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5223"/>
            <a:ext cx="3114392" cy="614277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438" y="715222"/>
            <a:ext cx="3115415" cy="614277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899" y="715221"/>
            <a:ext cx="2762331" cy="614277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2277" y="715220"/>
            <a:ext cx="2659724" cy="614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44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15223"/>
            <a:ext cx="2987644" cy="614277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579" y="715222"/>
            <a:ext cx="2813922" cy="614277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435" y="715222"/>
            <a:ext cx="2895405" cy="616088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6774" y="715222"/>
            <a:ext cx="2886623" cy="614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172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758" y="728238"/>
            <a:ext cx="2687630" cy="612976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8238"/>
            <a:ext cx="2927072" cy="612976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226" y="728238"/>
            <a:ext cx="2937891" cy="612976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2956" y="715222"/>
            <a:ext cx="2986944" cy="614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10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733329"/>
            <a:ext cx="2897109" cy="614277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498" y="733328"/>
            <a:ext cx="3079304" cy="614277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192" y="751436"/>
            <a:ext cx="2796396" cy="61427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979" y="706168"/>
            <a:ext cx="2713022" cy="615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01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5223"/>
            <a:ext cx="2706986" cy="614277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317" y="721156"/>
            <a:ext cx="2754204" cy="613684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9691" y="715222"/>
            <a:ext cx="3152309" cy="614277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9190" y="715223"/>
            <a:ext cx="2919832" cy="614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150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913" y="715222"/>
            <a:ext cx="2951429" cy="614277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640" y="715223"/>
            <a:ext cx="2978069" cy="614277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647" y="715222"/>
            <a:ext cx="2822993" cy="614277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8735" y="715222"/>
            <a:ext cx="2870873" cy="614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82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9054"/>
            <a:ext cx="12192000" cy="7242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RAMADAN GIFT DELIVERED TO SD</a:t>
            </a:r>
            <a:endParaRPr lang="fr-FR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229" y="715222"/>
            <a:ext cx="3456147" cy="614277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15222"/>
            <a:ext cx="3739081" cy="614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8137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146</Words>
  <Application>Microsoft Office PowerPoint</Application>
  <PresentationFormat>Grand écran</PresentationFormat>
  <Paragraphs>16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82</cp:revision>
  <dcterms:created xsi:type="dcterms:W3CDTF">2024-03-28T11:49:37Z</dcterms:created>
  <dcterms:modified xsi:type="dcterms:W3CDTF">2024-03-30T11:40:23Z</dcterms:modified>
</cp:coreProperties>
</file>